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3" r:id="rId4"/>
    <p:sldId id="257" r:id="rId5"/>
    <p:sldId id="265" r:id="rId6"/>
    <p:sldId id="258" r:id="rId7"/>
    <p:sldId id="259" r:id="rId8"/>
    <p:sldId id="281" r:id="rId9"/>
    <p:sldId id="280" r:id="rId10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56272" autoAdjust="0"/>
  </p:normalViewPr>
  <p:slideViewPr>
    <p:cSldViewPr snapToGrid="0">
      <p:cViewPr varScale="1">
        <p:scale>
          <a:sx n="65" d="100"/>
          <a:sy n="65" d="100"/>
        </p:scale>
        <p:origin x="22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43C6E-C411-46CB-AE5A-5ED15729575B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F621E-21BD-48EA-9FED-C9EC7C0F6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814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F621E-21BD-48EA-9FED-C9EC7C0F6DD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617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F621E-21BD-48EA-9FED-C9EC7C0F6DD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565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F621E-21BD-48EA-9FED-C9EC7C0F6DD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542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F621E-21BD-48EA-9FED-C9EC7C0F6DD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99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F621E-21BD-48EA-9FED-C9EC7C0F6DD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868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F621E-21BD-48EA-9FED-C9EC7C0F6DD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05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AF621E-21BD-48EA-9FED-C9EC7C0F6DD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503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F621E-21BD-48EA-9FED-C9EC7C0F6DD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535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F621E-21BD-48EA-9FED-C9EC7C0F6DD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214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485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23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46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62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3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61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2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285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39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12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473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9EBC9-B7F9-41A2-ACCA-35A4ECB167F6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4C8F8-B0CC-48FB-BA46-9574EFA81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15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5400000">
            <a:off x="5722569" y="-4997351"/>
            <a:ext cx="746862" cy="1219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15650" y="3429000"/>
            <a:ext cx="9218141" cy="2106827"/>
          </a:xfrm>
        </p:spPr>
        <p:txBody>
          <a:bodyPr>
            <a:normAutofit/>
          </a:bodyPr>
          <a:lstStyle/>
          <a:p>
            <a:pPr algn="r"/>
            <a:r>
              <a:rPr lang="ru-RU" sz="4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Подготовка заявки на конкурс лучших практик ТОС </a:t>
            </a:r>
            <a:br>
              <a:rPr lang="ru-RU" sz="4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89792" y="5640339"/>
            <a:ext cx="9144000" cy="582784"/>
          </a:xfrm>
        </p:spPr>
        <p:txBody>
          <a:bodyPr>
            <a:normAutofit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2026 год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2699" y="683150"/>
            <a:ext cx="65366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</a:rPr>
              <a:t>Ассоциация «Совет муниципальных образований Самарской области»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63" y="1736646"/>
            <a:ext cx="2020530" cy="2363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012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52387"/>
            <a:ext cx="12192000" cy="8855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7587" y="565993"/>
            <a:ext cx="6734477" cy="658311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ВАЖНЫЕ РАЗДЕЛЫ ЗАЯВКИ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28812" y="1934857"/>
            <a:ext cx="967459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/>
              <a:t>        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Цель проекта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13. Задачи проекта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16. Социальная значимость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17. Описание проблемы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Ресурсы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21. Основные результаты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ru-RU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24157">
            <a:off x="1247200" y="2081151"/>
            <a:ext cx="2662187" cy="299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608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52387"/>
            <a:ext cx="12192000" cy="8855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2605" y="565993"/>
            <a:ext cx="8274520" cy="658311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Как прописывать ЦЕЛЬ проекта</a:t>
            </a:r>
            <a:endParaRPr lang="ru-RU" sz="3600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41406" y="1713100"/>
            <a:ext cx="8686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это глобальный итоговый, качественный результат. Отвечает на вопрос «Зачем мы это делали?»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 алгоритм: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1. Начинайте с отглагольного существительного (повышение, создание, укрепление, улучшение, снижение, организация, формирование…). 2. Будьте конкретны, избегайте цифр. 3. Цель должна быть связана с решением проблемы               из п. 17.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Плохо писать: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«сделать лучше жизнь людей», «благоустроить двор», «провести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встреч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«создать видеоролик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Это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цель, а действия или задачи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между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поколениями…, создание современного, безопасного пространства, создание условий для активного отдыха… формирование экологической культуры…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25" y="1713100"/>
            <a:ext cx="2920181" cy="2168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56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52387"/>
            <a:ext cx="12192000" cy="8855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8494" y="562162"/>
            <a:ext cx="10507581" cy="651385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Как формулировать ЗАДАЧИ проекта</a:t>
            </a:r>
            <a:endParaRPr lang="ru-RU" sz="3600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114" y="1740566"/>
            <a:ext cx="9144000" cy="4281053"/>
          </a:xfrm>
        </p:spPr>
        <p:txBody>
          <a:bodyPr>
            <a:normAutofit/>
          </a:bodyPr>
          <a:lstStyle/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10116" y="1616202"/>
            <a:ext cx="82148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-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конкретные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измеримые шаги, которые нужно выполнить для достижения цели. Это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действий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Обычно 3-5 задач.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формулировать: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Начинайте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глагола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СДЕЛАТЬ): «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Провести…»,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«Организовать...», «Приобрести...», «Привлечь...», «Обучить...».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Каждая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должна содержать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и, желательно,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показатель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Задачи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логически вести к цели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Ошибка: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дублировать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или писать размыто «улучшить ситуацию», «заняться воспитанием»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«повысить патриотизм 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т.д.</a:t>
            </a:r>
          </a:p>
          <a:p>
            <a:pPr lvl="0"/>
            <a:endParaRPr lang="ru-RU" dirty="0"/>
          </a:p>
          <a:p>
            <a:endParaRPr lang="ru-RU" b="1" dirty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03" y="1925266"/>
            <a:ext cx="3387213" cy="287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320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52387"/>
            <a:ext cx="12192000" cy="8855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3459" y="452386"/>
            <a:ext cx="11430000" cy="761161"/>
          </a:xfrm>
        </p:spPr>
        <p:txBody>
          <a:bodyPr>
            <a:noAutofit/>
          </a:bodyPr>
          <a:lstStyle/>
          <a:p>
            <a:pPr algn="l"/>
            <a:r>
              <a:rPr lang="ru-RU" sz="4000" b="1" dirty="0"/>
              <a:t>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Как описать СОЦИАЛЬНУЮ ЗНАЧИМОСТЬ деятельности ТОС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114" y="1740566"/>
            <a:ext cx="9144000" cy="4281053"/>
          </a:xfrm>
        </p:spPr>
        <p:txBody>
          <a:bodyPr>
            <a:normAutofit/>
          </a:bodyPr>
          <a:lstStyle/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40658" y="1616201"/>
            <a:ext cx="10191135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Внимание! </a:t>
            </a:r>
            <a:r>
              <a:rPr lang="ru-RU" sz="1900" dirty="0" smtClean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1900" b="1" dirty="0" smtClean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1900" dirty="0" smtClean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описание проекта, а рассказ о всей деятельности ТОС за 2025 год в рамках выбранной номинации.</a:t>
            </a:r>
          </a:p>
          <a:p>
            <a:pPr algn="just"/>
            <a:endParaRPr lang="ru-RU" sz="1900" dirty="0" smtClean="0">
              <a:solidFill>
                <a:srgbClr val="0F1115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текста:</a:t>
            </a:r>
          </a:p>
          <a:p>
            <a:pPr algn="just"/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Вводная часть (1-2 предложения): кто вы, на какой территории, общая миссия                                   (чем занимаетесь).</a:t>
            </a:r>
          </a:p>
          <a:p>
            <a:pPr marL="342900" indent="-342900" algn="just">
              <a:buAutoNum type="arabicPeriod"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часть: перечисление всех мероприятий и направлений работы за 2025 год по выбранной номинации. Даже если они не входили в проект.</a:t>
            </a:r>
          </a:p>
          <a:p>
            <a:pPr marL="342900" indent="-342900" algn="just">
              <a:buAutoNum type="arabicPeriod"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с конкурсом: кратко объясните, почему ваш опыт является значимым, тиражируемым, инновационным.</a:t>
            </a:r>
          </a:p>
          <a:p>
            <a:pPr marL="342900" indent="-342900" algn="just">
              <a:buAutoNum type="arabicPeriod"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Итог: резюмируйте вклад в развитие территории.</a:t>
            </a:r>
          </a:p>
          <a:p>
            <a:pPr algn="just"/>
            <a:endParaRPr lang="ru-RU" sz="1900" dirty="0">
              <a:solidFill>
                <a:srgbClr val="0F1115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Ошибка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Просто список: «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провели встречу, организовали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субботник, посадили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деревья, привлекли внимание».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900" dirty="0"/>
          </a:p>
          <a:p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67174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279133"/>
            <a:ext cx="12192000" cy="8596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4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4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ru-RU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3670" y="430887"/>
            <a:ext cx="106107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Как описать ПРОБЛЕМУ, на решение которой направлен проект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41058" y="1290527"/>
            <a:ext cx="758067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это </a:t>
            </a:r>
            <a:r>
              <a:rPr lang="ru-RU" sz="2400" dirty="0" smtClean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конкретный «болевой пункт», который существовал до реализации вашего проекта</a:t>
            </a:r>
            <a:endParaRPr lang="ru-RU" sz="2400" dirty="0">
              <a:solidFill>
                <a:srgbClr val="0F1115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формулировать: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Опишите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конкретную ситуацию, а не абстрактную.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Укажите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 проблемы (сколько людей затронуло).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Можно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упомянуть причины (если известны).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Докажите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проблема была реальной (можно сослаться на жалобы, обращения, данные опроса)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Ошибка: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очевидного: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«плохая экология»,  «неблагоустроенный двор», социальная изоляция пенсионеров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участникам СВО».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7" y="1697608"/>
            <a:ext cx="3329309" cy="315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5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" y="365411"/>
            <a:ext cx="12191999" cy="8734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Как представить РЕСУРСЫ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00627" y="286510"/>
            <a:ext cx="3385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609" y="1752399"/>
            <a:ext cx="851319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правило: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указывать все, даже если ресурсы были небольшими.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полнота картины.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ТОС, добровольные пожертвования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жителей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руб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Привлеченные финансы: бюджетные средства - источник и сумму,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гранты –название и сумму.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Волонтеры 187 человек (работы по уборке, посадке, покраске, организации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Благотворительность – местный строительный магазин предоставил скидку 20% на материалы и т.д.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Социальное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партнерство -3 организации: библиотека (помещение), спортивная школа (инвентарь), администрация района (согласование)…</a:t>
            </a:r>
          </a:p>
          <a:p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Иформационная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поддержка – 5 публикаций в газете «Вестник», 15 постов в группе ТОС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сюжет на местном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 и т.п.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9066" y="2720870"/>
            <a:ext cx="3060199" cy="243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276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" y="365411"/>
            <a:ext cx="12191999" cy="8734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Как представить ОСНОВНЫЕ РЕЗУЛЬТАТЫ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00627" y="286510"/>
            <a:ext cx="3385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1445" y="1317765"/>
            <a:ext cx="846853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— это доказательство того, что вы выполнили задачи и достигли цели. Они всегда делятся на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(цифры) и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(изменения, эмоции, навыки).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формулу «ЦИФРА + КАЧЕСТВЕННЫЙ ЭФФЕКТ».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Ошибка: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цифры («провели 3 мероприятия») или только общие слова («всем было хорошо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«добрососедские отношения улучшились».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47" y="2114742"/>
            <a:ext cx="3553310" cy="275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993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" y="365411"/>
            <a:ext cx="12192000" cy="11508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4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ru-RU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00627" y="286510"/>
            <a:ext cx="338575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endParaRPr lang="ru-RU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96001" y="2556008"/>
            <a:ext cx="4220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75588" y="1741423"/>
            <a:ext cx="825909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это ваша история, рассказанная по правилам конкурса: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это мечта. 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план. 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smtClean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Социальная </a:t>
            </a:r>
            <a:r>
              <a:rPr lang="ru-RU" sz="2400" b="1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значимость</a:t>
            </a: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живой рассказ о вашей работе</a:t>
            </a:r>
            <a:r>
              <a:rPr lang="ru-RU" sz="2400" dirty="0" smtClean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причина, почему это важно.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доказательство, что вы это сделали.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Удачи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подготовке победных заявок!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80" y="1472785"/>
            <a:ext cx="3315608" cy="163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5757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4190</TotalTime>
  <Words>321</Words>
  <Application>Microsoft Office PowerPoint</Application>
  <PresentationFormat>Широкоэкранный</PresentationFormat>
  <Paragraphs>93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Тема Office</vt:lpstr>
      <vt:lpstr>Подготовка заявки на конкурс лучших практик ТОС  </vt:lpstr>
      <vt:lpstr>ВАЖНЫЕ РАЗДЕЛЫ ЗАЯВКИ</vt:lpstr>
      <vt:lpstr>Как прописывать ЦЕЛЬ проекта</vt:lpstr>
      <vt:lpstr>Как формулировать ЗАДАЧИ проекта</vt:lpstr>
      <vt:lpstr> Как описать СОЦИАЛЬНУЮ ЗНАЧИМОСТЬ деятельности ТОС</vt:lpstr>
      <vt:lpstr> </vt:lpstr>
      <vt:lpstr>Как представить РЕСУРСЫ</vt:lpstr>
      <vt:lpstr>Как представить ОСНОВНЫЕ РЕЗУЛЬТАТЫ</vt:lpstr>
      <vt:lpstr> Заключение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Кужанбаева Анна Геннадьевна</dc:creator>
  <cp:lastModifiedBy>Илюшина Элла Николаевна</cp:lastModifiedBy>
  <cp:revision>573</cp:revision>
  <cp:lastPrinted>2026-01-27T11:14:18Z</cp:lastPrinted>
  <dcterms:created xsi:type="dcterms:W3CDTF">2024-03-04T10:30:02Z</dcterms:created>
  <dcterms:modified xsi:type="dcterms:W3CDTF">2026-01-28T09:13:25Z</dcterms:modified>
</cp:coreProperties>
</file>